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278" r:id="rId14"/>
    <p:sldId id="291" r:id="rId15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1062" y="-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4" y="1875181"/>
            <a:ext cx="4667534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الثانية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باوربوينت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PowerPoint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80457" y="1746913"/>
            <a:ext cx="10529573" cy="433457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تكرار الشريحة </a:t>
            </a:r>
            <a:r>
              <a:rPr lang="en-US" sz="36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Slide </a:t>
            </a:r>
            <a:r>
              <a:rPr lang="en-US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duplicate</a:t>
            </a:r>
          </a:p>
          <a:p>
            <a:pPr marL="0" indent="0" algn="r" rtl="1">
              <a:buNone/>
            </a:pPr>
            <a:r>
              <a:rPr lang="ar-IQ" sz="3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يمكن تكرار اي شريحة طبق الاصل من شريحة موجودة من خلال:</a:t>
            </a:r>
          </a:p>
          <a:p>
            <a:pPr marL="514350" indent="-514350" algn="r" rtl="1">
              <a:buSzPct val="100000"/>
              <a:buFont typeface="+mj-lt"/>
              <a:buAutoNum type="arabicPeriod"/>
            </a:pPr>
            <a:r>
              <a:rPr lang="ar-IQ" sz="3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الصفحة الرئيسية			شريحة جديدة 			</a:t>
            </a:r>
            <a:r>
              <a:rPr lang="ar-IQ" sz="3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تكرار الشرائح المحددة</a:t>
            </a:r>
          </a:p>
          <a:p>
            <a:pPr marL="514350" indent="-514350" algn="r" rtl="1">
              <a:buSzPct val="100000"/>
              <a:buFont typeface="+mj-lt"/>
              <a:buAutoNum type="arabicPeriod"/>
            </a:pPr>
            <a:r>
              <a:rPr lang="ar-IQ" sz="34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تحديد شريحة من قائمة الشرائح المصغرة  و الضغط على الزر الايمن للماوس و اختيار ايعاز </a:t>
            </a:r>
            <a:r>
              <a:rPr lang="ar-IQ" sz="3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شريحة </a:t>
            </a:r>
            <a:r>
              <a:rPr lang="ar-IQ" sz="3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مكررة</a:t>
            </a:r>
          </a:p>
          <a:p>
            <a:pPr marL="514350" indent="-514350" algn="r" rtl="1">
              <a:buSzPct val="100000"/>
              <a:buFont typeface="+mj-lt"/>
              <a:buAutoNum type="arabicPeriod"/>
            </a:pPr>
            <a:endParaRPr lang="ar-IQ" sz="3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SzPct val="100000"/>
              <a:buNone/>
            </a:pPr>
            <a:r>
              <a:rPr lang="ar-IQ" sz="3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س/ ما هي فائدة تكرار الشريحة؟</a:t>
            </a:r>
            <a:endParaRPr lang="en-US" sz="36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6716181" y="3424421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9034413" y="343182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9601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ادراج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19728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سهم إلى اليمين 5"/>
          <p:cNvSpPr/>
          <p:nvPr/>
        </p:nvSpPr>
        <p:spPr>
          <a:xfrm rot="5400000" flipH="1">
            <a:off x="11429527" y="194487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1290075" y="2725930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جداول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سهم إلى اليمين 7"/>
          <p:cNvSpPr/>
          <p:nvPr/>
        </p:nvSpPr>
        <p:spPr>
          <a:xfrm rot="5400000" flipH="1">
            <a:off x="10125641" y="1944872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9986189" y="2725931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الصور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سهم إلى اليمين 10"/>
          <p:cNvSpPr/>
          <p:nvPr/>
        </p:nvSpPr>
        <p:spPr>
          <a:xfrm rot="5400000" flipH="1">
            <a:off x="8779252" y="1944872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8639800" y="2725931"/>
            <a:ext cx="125559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رسومات توضيحية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 flipH="1">
            <a:off x="7811770" y="1942539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7672318" y="2723598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ارتباطات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5955674" y="1944874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5816222" y="2725933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نص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4701710" y="194487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4562258" y="2725934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رموز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0" name="Picture 2" descr="C:\Users\Gha2017\Desktop\Ins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1" y="132858"/>
            <a:ext cx="11982613" cy="153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سهم إلى اليمين 18"/>
          <p:cNvSpPr/>
          <p:nvPr/>
        </p:nvSpPr>
        <p:spPr>
          <a:xfrm rot="5400000" flipH="1">
            <a:off x="3851459" y="194487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3712007" y="2725934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وسائط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2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8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الثانية</a:t>
            </a:r>
            <a:endParaRPr lang="en-GB" sz="54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5400" b="1" dirty="0" smtClean="0">
                <a:latin typeface="Arabic Typesetting" pitchFamily="66" charset="-78"/>
                <a:cs typeface="Arabic Typesetting" pitchFamily="66" charset="-78"/>
              </a:rPr>
              <a:t>Quiz Time</a:t>
            </a:r>
            <a:endParaRPr lang="en-GB" sz="5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10857" y="1561921"/>
            <a:ext cx="8276817" cy="33619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(Q1) </a:t>
            </a:r>
            <a:r>
              <a:rPr lang="ar-IQ" sz="3200" b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طرق تكرار الشريحة</a:t>
            </a:r>
          </a:p>
          <a:p>
            <a:pPr marL="0" indent="0" algn="r" rtl="1">
              <a:buNone/>
            </a:pP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طرق حذف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شريحة</a:t>
            </a:r>
            <a:endParaRPr lang="ar-IQ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68490" y="1561921"/>
            <a:ext cx="11319184" cy="46751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طرق حذف شريحة </a:t>
            </a:r>
            <a:r>
              <a:rPr lang="en-US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 Slide</a:t>
            </a: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0" indent="0" algn="r" rtl="1">
              <a:buNone/>
            </a:pPr>
            <a:r>
              <a:rPr lang="ar-IQ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اولا</a:t>
            </a:r>
            <a:r>
              <a:rPr lang="ar-IQ" sz="30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IQ" sz="3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نحدد الشريحة من جزء المهام الجانبي (جزء المعاينة مصغرة) 		</a:t>
            </a:r>
            <a:r>
              <a:rPr lang="ar-IQ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نضغط </a:t>
            </a:r>
            <a:r>
              <a:rPr lang="ar-IQ" sz="3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الايعاز حذف (من لوحة المفاتيح</a:t>
            </a:r>
            <a:r>
              <a:rPr lang="ar-IQ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 algn="r" rtl="1">
              <a:buNone/>
            </a:pPr>
            <a:r>
              <a:rPr lang="ar-IQ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ثانيا: </a:t>
            </a:r>
            <a:r>
              <a:rPr lang="ar-IQ" sz="3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نحدد </a:t>
            </a:r>
            <a:r>
              <a:rPr lang="ar-IQ" sz="3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الشريحة من جزء المهام الجانبي </a:t>
            </a:r>
            <a:r>
              <a:rPr lang="ar-IQ" sz="3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نضغط </a:t>
            </a:r>
            <a:r>
              <a:rPr lang="ar-IQ" sz="3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 الزر الايمن للماوس 	</a:t>
            </a:r>
            <a:r>
              <a:rPr lang="ar-IQ" sz="3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</a:t>
            </a:r>
            <a:r>
              <a:rPr lang="ar-IQ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اختيار ايعاز حذف الشريحة (</a:t>
            </a:r>
            <a:r>
              <a:rPr lang="en-US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 Slide</a:t>
            </a:r>
            <a:r>
              <a:rPr lang="ar-IQ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 algn="r" rtl="1">
              <a:buNone/>
            </a:pPr>
            <a:r>
              <a:rPr lang="ar-IQ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ثالثا: </a:t>
            </a:r>
            <a:r>
              <a:rPr lang="ar-IQ" sz="3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عرض مصغرات في شريط الحالة           </a:t>
            </a:r>
            <a:r>
              <a:rPr lang="ar-IQ" sz="3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اختيار ايعاز حذف الشريحة (</a:t>
            </a:r>
            <a:r>
              <a:rPr lang="en-US" sz="3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Delete </a:t>
            </a:r>
            <a:r>
              <a:rPr lang="en-US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Slide</a:t>
            </a:r>
            <a:r>
              <a:rPr lang="ar-IQ" sz="3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 algn="r" rtl="1">
              <a:buNone/>
            </a:pPr>
            <a:endParaRPr lang="en-US" sz="36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flipH="1">
            <a:off x="5783982" y="3039747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سهم إلى اليمين 13"/>
          <p:cNvSpPr/>
          <p:nvPr/>
        </p:nvSpPr>
        <p:spPr>
          <a:xfrm flipH="1">
            <a:off x="5150107" y="3655120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سهم إلى اليمين 14"/>
          <p:cNvSpPr/>
          <p:nvPr/>
        </p:nvSpPr>
        <p:spPr>
          <a:xfrm flipH="1">
            <a:off x="7540187" y="4356166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919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73" b="33729"/>
          <a:stretch/>
        </p:blipFill>
        <p:spPr bwMode="auto">
          <a:xfrm>
            <a:off x="9758149" y="501604"/>
            <a:ext cx="1576316" cy="613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رابط كسهم مستقيم 2"/>
          <p:cNvCxnSpPr/>
          <p:nvPr/>
        </p:nvCxnSpPr>
        <p:spPr>
          <a:xfrm>
            <a:off x="9021170" y="1364776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8407021" y="1680949"/>
            <a:ext cx="1587690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7519916" y="2024418"/>
            <a:ext cx="2474795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6728346" y="2367887"/>
            <a:ext cx="3266365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6073254" y="2806890"/>
            <a:ext cx="388506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>
            <a:off x="5240740" y="3245893"/>
            <a:ext cx="471757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3603009" y="3610127"/>
            <a:ext cx="639170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2429301" y="4117369"/>
            <a:ext cx="7565410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3603009" y="4597315"/>
            <a:ext cx="639170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5277135" y="5063320"/>
            <a:ext cx="471757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6109649" y="5511422"/>
            <a:ext cx="3885062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6728346" y="5891284"/>
            <a:ext cx="3266365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7294730" y="1091822"/>
            <a:ext cx="1906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حفظ ملف جديد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6500885" y="1461154"/>
            <a:ext cx="1906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حفظ بصيغة جديدة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568289" y="1737226"/>
            <a:ext cx="1906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فتح ملف مخزون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892724" y="2155505"/>
            <a:ext cx="1906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اغلاق الملف فقط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3370997" y="2526691"/>
            <a:ext cx="27022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معلومات عن الملف الحالي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2497540" y="2896023"/>
            <a:ext cx="28933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الملفات المستخدمة حديثا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364776" y="3384517"/>
            <a:ext cx="237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فتح ملف جديد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286603" y="3932703"/>
            <a:ext cx="2374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طباعة الملف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91319" y="4426757"/>
            <a:ext cx="31116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حفظ الملف مع امكانية ارساله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169994" y="4878654"/>
            <a:ext cx="28660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معلومات عن البرنامج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2825087" y="5279411"/>
            <a:ext cx="3248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خيارات للتحكم بإعدادات البرنامج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312693" y="5801143"/>
            <a:ext cx="24861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غلق البرنامج نهائيا</a:t>
            </a:r>
            <a:endParaRPr lang="ar-SA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9785444" y="1315839"/>
            <a:ext cx="1929525" cy="9219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اعدادات الطباعة: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3" b="33286"/>
          <a:stretch/>
        </p:blipFill>
        <p:spPr bwMode="auto">
          <a:xfrm>
            <a:off x="288346" y="2136303"/>
            <a:ext cx="11468953" cy="436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924332" y="4156925"/>
            <a:ext cx="44355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معاينة ما قبل الطباعة</a:t>
            </a:r>
            <a:endParaRPr lang="ar-S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67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9785444" y="1315839"/>
            <a:ext cx="1929525" cy="9219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اعدادات الطباعة: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3" b="33286"/>
          <a:stretch/>
        </p:blipFill>
        <p:spPr bwMode="auto">
          <a:xfrm>
            <a:off x="288346" y="2136303"/>
            <a:ext cx="11468953" cy="436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>
            <a:off x="7533564" y="3125337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7533563" y="5747982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7533563" y="5381767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7533563" y="4838131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7533563" y="4048836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5745706" y="2940671"/>
            <a:ext cx="17878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عدد النسخ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141493" y="3864170"/>
            <a:ext cx="13920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نختار طابعة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848669" y="4639396"/>
            <a:ext cx="36848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الشرائح التي نريد طباعتها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947918" y="5197101"/>
            <a:ext cx="45856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نحدد عدد الشرائح ضمن الصفحة الواحدة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923730" y="5563316"/>
            <a:ext cx="35393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ترتيب تسلسل طباعة المستند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7533563" y="6118747"/>
            <a:ext cx="937146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5902658" y="5966768"/>
            <a:ext cx="14739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لون الطباعة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6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9785444" y="1315839"/>
            <a:ext cx="1929525" cy="9219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اعدادات الطباعة: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3" b="33286"/>
          <a:stretch/>
        </p:blipFill>
        <p:spPr bwMode="auto">
          <a:xfrm>
            <a:off x="288346" y="2136303"/>
            <a:ext cx="11468953" cy="436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>
            <a:off x="7533564" y="3125337"/>
            <a:ext cx="2333767" cy="0"/>
          </a:xfrm>
          <a:prstGeom prst="straightConnector1">
            <a:avLst/>
          </a:prstGeom>
          <a:ln w="22225">
            <a:solidFill>
              <a:schemeClr val="bg2">
                <a:lumMod val="50000"/>
                <a:alpha val="83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5633859" y="2679341"/>
            <a:ext cx="17878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الامر النهائي للطباعة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5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الصفحة الرئيسية</a:t>
            </a:r>
          </a:p>
          <a:p>
            <a:pPr marL="0" indent="0" algn="ctr" rtl="1"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134664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ha2017\Desktop\H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56" y="241593"/>
            <a:ext cx="11615295" cy="130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سهم إلى اليمين 5"/>
          <p:cNvSpPr/>
          <p:nvPr/>
        </p:nvSpPr>
        <p:spPr>
          <a:xfrm rot="5400000" flipH="1">
            <a:off x="10975774" y="1812016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836322" y="2593075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الحافظة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سهم إلى اليمين 7"/>
          <p:cNvSpPr/>
          <p:nvPr/>
        </p:nvSpPr>
        <p:spPr>
          <a:xfrm rot="5400000" flipH="1">
            <a:off x="9720180" y="183569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9580728" y="2616750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شرائح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سهم إلى اليمين 10"/>
          <p:cNvSpPr/>
          <p:nvPr/>
        </p:nvSpPr>
        <p:spPr>
          <a:xfrm rot="5400000" flipH="1">
            <a:off x="8193905" y="183569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8054453" y="2616750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خط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 flipH="1">
            <a:off x="5764603" y="1812016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5625151" y="2593075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فقرة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2448198" y="181201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2308746" y="2593074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رسم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567082" y="181429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427630" y="2595349"/>
            <a:ext cx="1255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تحرير</a:t>
            </a:r>
            <a:endParaRPr lang="ar-SA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73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8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1553</TotalTime>
  <Words>202</Words>
  <Application>Microsoft Office PowerPoint</Application>
  <PresentationFormat>مخصص</PresentationFormat>
  <Paragraphs>71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Slice</vt:lpstr>
      <vt:lpstr>المحاضرة الثانية      مايكروسوفت باوربوينت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144</cp:revision>
  <dcterms:created xsi:type="dcterms:W3CDTF">2017-03-12T18:49:09Z</dcterms:created>
  <dcterms:modified xsi:type="dcterms:W3CDTF">2018-11-07T18:50:17Z</dcterms:modified>
</cp:coreProperties>
</file>